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309" r:id="rId4"/>
    <p:sldId id="308" r:id="rId5"/>
    <p:sldId id="297" r:id="rId6"/>
    <p:sldId id="296" r:id="rId7"/>
    <p:sldId id="311" r:id="rId8"/>
    <p:sldId id="312" r:id="rId9"/>
    <p:sldId id="302" r:id="rId10"/>
    <p:sldId id="277" r:id="rId11"/>
    <p:sldId id="305" r:id="rId12"/>
    <p:sldId id="301" r:id="rId13"/>
    <p:sldId id="300" r:id="rId14"/>
    <p:sldId id="299" r:id="rId15"/>
    <p:sldId id="298" r:id="rId16"/>
    <p:sldId id="304" r:id="rId17"/>
    <p:sldId id="303" r:id="rId18"/>
    <p:sldId id="313" r:id="rId19"/>
    <p:sldId id="283" r:id="rId20"/>
    <p:sldId id="306" r:id="rId21"/>
    <p:sldId id="307" r:id="rId22"/>
    <p:sldId id="278" r:id="rId23"/>
    <p:sldId id="279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entury" panose="02040604050505020304" pitchFamily="18" charset="0"/>
      <p:regular r:id="rId30"/>
    </p:embeddedFont>
    <p:embeddedFont>
      <p:font typeface="Century Schoolbook" panose="02040604050505020304" pitchFamily="18" charset="0"/>
      <p:regular r:id="rId31"/>
      <p:bold r:id="rId32"/>
      <p:italic r:id="rId33"/>
      <p:boldItalic r:id="rId34"/>
    </p:embeddedFont>
    <p:embeddedFont>
      <p:font typeface="Lexend Deca" panose="020B0604020202020204" charset="-78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4660"/>
  </p:normalViewPr>
  <p:slideViewPr>
    <p:cSldViewPr snapToGrid="0">
      <p:cViewPr varScale="1">
        <p:scale>
          <a:sx n="87" d="100"/>
          <a:sy n="87" d="100"/>
        </p:scale>
        <p:origin x="3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890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717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c98855ff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c98855ff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400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125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127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61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731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558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803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tm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t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02579" y="1409811"/>
            <a:ext cx="4635014" cy="221448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chemeClr val="bg1"/>
                </a:solidFill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Register/Login Management using OpenCV</a:t>
            </a:r>
            <a:endParaRPr sz="44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2668750" y="782250"/>
            <a:ext cx="6346433" cy="3579000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129796" y="612717"/>
            <a:ext cx="2841524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000" dirty="0">
                <a:latin typeface="Lexend Deca"/>
                <a:ea typeface="Lexend Deca"/>
                <a:cs typeface="Lexend Deca"/>
                <a:sym typeface="Lexend Deca"/>
              </a:rPr>
              <a:t>Login Interface</a:t>
            </a: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4EBD8-592A-DE26-0752-ED878521D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080" y="971467"/>
            <a:ext cx="4994803" cy="3035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5DB147-53E2-0E5A-BD75-9DA7255B8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664" y="1090342"/>
            <a:ext cx="3354133" cy="27881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382845-0E1F-9361-F5C4-0A7CFBF994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D7896-D826-022D-9A2A-CE9AC9F89116}"/>
              </a:ext>
            </a:extLst>
          </p:cNvPr>
          <p:cNvSpPr txBox="1"/>
          <p:nvPr/>
        </p:nvSpPr>
        <p:spPr>
          <a:xfrm>
            <a:off x="0" y="193121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</a:rPr>
              <a:t>WORKING MODULE</a:t>
            </a:r>
          </a:p>
        </p:txBody>
      </p:sp>
    </p:spTree>
    <p:extLst>
      <p:ext uri="{BB962C8B-B14F-4D97-AF65-F5344CB8AC3E}">
        <p14:creationId xmlns:p14="http://schemas.microsoft.com/office/powerpoint/2010/main" val="116602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2668750" y="782250"/>
            <a:ext cx="6346433" cy="3579000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446295" y="1422568"/>
            <a:ext cx="2294696" cy="229836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>
              <a:buFont typeface="Wingdings" panose="05000000000000000000" pitchFamily="2" charset="2"/>
              <a:buChar char="Ø"/>
            </a:pPr>
            <a:r>
              <a:rPr lang="en-IN" dirty="0">
                <a:latin typeface="Lexend Deca"/>
                <a:cs typeface="Lexend Deca"/>
                <a:sym typeface="Lexend Deca"/>
              </a:rPr>
              <a:t>Username</a:t>
            </a:r>
          </a:p>
          <a:p>
            <a:pPr marL="342900">
              <a:buFont typeface="Wingdings" panose="05000000000000000000" pitchFamily="2" charset="2"/>
              <a:buChar char="Ø"/>
            </a:pPr>
            <a:r>
              <a:rPr lang="en-IN" dirty="0">
                <a:latin typeface="Lexend Deca"/>
                <a:cs typeface="Lexend Deca"/>
                <a:sym typeface="Lexend Deca"/>
              </a:rPr>
              <a:t>Password</a:t>
            </a:r>
          </a:p>
          <a:p>
            <a:pPr marL="342900">
              <a:buFont typeface="Wingdings" panose="05000000000000000000" pitchFamily="2" charset="2"/>
              <a:buChar char="Ø"/>
            </a:pPr>
            <a:r>
              <a:rPr lang="en-IN" dirty="0">
                <a:latin typeface="Lexend Deca"/>
                <a:cs typeface="Lexend Deca"/>
                <a:sym typeface="Lexend Deca"/>
              </a:rPr>
              <a:t>First name </a:t>
            </a:r>
          </a:p>
          <a:p>
            <a:pPr marL="342900">
              <a:buFont typeface="Wingdings" panose="05000000000000000000" pitchFamily="2" charset="2"/>
              <a:buChar char="Ø"/>
            </a:pPr>
            <a:r>
              <a:rPr lang="en-IN" dirty="0">
                <a:latin typeface="Lexend Deca"/>
                <a:cs typeface="Lexend Deca"/>
                <a:sym typeface="Lexend Deca"/>
              </a:rPr>
              <a:t>Last name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4EBD8-592A-DE26-0752-ED878521D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080" y="971467"/>
            <a:ext cx="4994803" cy="3035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EB2469-C3CC-7FB3-D21C-641CEF268382}"/>
              </a:ext>
            </a:extLst>
          </p:cNvPr>
          <p:cNvSpPr txBox="1"/>
          <p:nvPr/>
        </p:nvSpPr>
        <p:spPr>
          <a:xfrm>
            <a:off x="185400" y="936042"/>
            <a:ext cx="26700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Lexend Deca"/>
                <a:cs typeface="Lexend Deca"/>
                <a:sym typeface="Lexend Deca"/>
              </a:rPr>
              <a:t>Register using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C534F-F1A8-70BF-584B-D07B6F2657D5}"/>
              </a:ext>
            </a:extLst>
          </p:cNvPr>
          <p:cNvSpPr txBox="1"/>
          <p:nvPr/>
        </p:nvSpPr>
        <p:spPr>
          <a:xfrm>
            <a:off x="322399" y="3794132"/>
            <a:ext cx="325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Click on Register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B982F5-3FB3-E85B-9AB0-50C3CABD1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457" y="1135351"/>
            <a:ext cx="3333266" cy="274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99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2668750" y="782250"/>
            <a:ext cx="6346433" cy="3579000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189866" y="972939"/>
            <a:ext cx="2841524" cy="283017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IN" sz="3000" dirty="0">
              <a:latin typeface="Lexend Deca"/>
              <a:cs typeface="Lexend Deca"/>
              <a:sym typeface="Lexend Deca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000" dirty="0">
                <a:latin typeface="Lexend Deca"/>
                <a:cs typeface="Lexend Deca"/>
                <a:sym typeface="Lexend Deca"/>
              </a:rPr>
              <a:t>Press s to capture and save the image</a:t>
            </a: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4EBD8-592A-DE26-0752-ED878521D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080" y="971467"/>
            <a:ext cx="4994803" cy="3035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4F6AA5-71E2-D9E3-D8AF-3DE48357E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394" y="1148010"/>
            <a:ext cx="3367392" cy="26819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641AC3-1B62-C134-2A5D-B4CC42204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395" y="1314450"/>
            <a:ext cx="3367391" cy="251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C3D72E-F604-78F9-9B88-369D125CE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4504" y="1297119"/>
            <a:ext cx="3365282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47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2668750" y="782250"/>
            <a:ext cx="6346433" cy="3579000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175751" y="1314790"/>
            <a:ext cx="2891941" cy="113363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000" dirty="0">
                <a:latin typeface="Lexend Deca"/>
                <a:cs typeface="Lexend Deca"/>
                <a:sym typeface="Lexend Deca"/>
              </a:rPr>
              <a:t>Login Interface</a:t>
            </a: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4EBD8-592A-DE26-0752-ED878521D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080" y="971467"/>
            <a:ext cx="4994803" cy="3035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DD1FDE-DEE6-514B-7105-4B6F26E06448}"/>
              </a:ext>
            </a:extLst>
          </p:cNvPr>
          <p:cNvSpPr txBox="1"/>
          <p:nvPr/>
        </p:nvSpPr>
        <p:spPr>
          <a:xfrm>
            <a:off x="175751" y="2621165"/>
            <a:ext cx="3255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Enter login details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Click on Login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DA394B-60A2-757D-07DC-052819F7A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987" y="1054629"/>
            <a:ext cx="3448206" cy="286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64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2668750" y="782250"/>
            <a:ext cx="6346433" cy="3579000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86724" y="688065"/>
            <a:ext cx="2841524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000" dirty="0">
                <a:latin typeface="Lexend Deca"/>
                <a:ea typeface="Lexend Deca"/>
                <a:cs typeface="Lexend Deca"/>
                <a:sym typeface="Lexend Deca"/>
              </a:rPr>
              <a:t>Image Verification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IN" sz="30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000" dirty="0">
                <a:latin typeface="Lexend Deca"/>
                <a:cs typeface="Lexend Deca"/>
                <a:sym typeface="Lexend Deca"/>
              </a:rPr>
              <a:t>Press ENTER</a:t>
            </a: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4EBD8-592A-DE26-0752-ED878521D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080" y="971467"/>
            <a:ext cx="4994803" cy="3035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9D3E35-B712-A35D-16B4-E8EA8CDF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727" y="1031909"/>
            <a:ext cx="3602019" cy="2861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98CD4-0180-D37B-1C6B-7866BC3A8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727" y="1192378"/>
            <a:ext cx="3602019" cy="270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9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2668750" y="782250"/>
            <a:ext cx="6346433" cy="3579000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162772" y="782250"/>
            <a:ext cx="2765476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000" dirty="0">
                <a:latin typeface="Lexend Deca"/>
                <a:ea typeface="Lexend Deca"/>
                <a:cs typeface="Lexend Deca"/>
                <a:sym typeface="Lexend Deca"/>
              </a:rPr>
              <a:t>If images matches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IN" sz="15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000" dirty="0">
                <a:latin typeface="Lexend Deca"/>
                <a:ea typeface="Lexend Deca"/>
                <a:cs typeface="Lexend Deca"/>
                <a:sym typeface="Lexend Deca"/>
              </a:rPr>
              <a:t>Login successful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4EBD8-592A-DE26-0752-ED878521D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080" y="971467"/>
            <a:ext cx="4994803" cy="3035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47950-0F61-73FF-014F-818838BBAC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5"/>
          <a:stretch/>
        </p:blipFill>
        <p:spPr>
          <a:xfrm>
            <a:off x="4243710" y="1102194"/>
            <a:ext cx="3400419" cy="277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89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2668750" y="782250"/>
            <a:ext cx="6346433" cy="3579000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189866" y="782250"/>
            <a:ext cx="2841524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000" dirty="0">
                <a:latin typeface="Lexend Deca"/>
                <a:ea typeface="Lexend Deca"/>
                <a:cs typeface="Lexend Deca"/>
                <a:sym typeface="Lexend Deca"/>
              </a:rPr>
              <a:t>If images not matched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IN" sz="15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000" dirty="0">
                <a:latin typeface="Lexend Deca"/>
                <a:ea typeface="Lexend Deca"/>
                <a:cs typeface="Lexend Deca"/>
                <a:sym typeface="Lexend Deca"/>
              </a:rPr>
              <a:t>Image Verification Failed!!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4EBD8-592A-DE26-0752-ED878521D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080" y="971467"/>
            <a:ext cx="4994803" cy="3035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005B0D-E294-41FD-9D69-F3A732EE6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5" b="-2"/>
          <a:stretch/>
        </p:blipFill>
        <p:spPr>
          <a:xfrm>
            <a:off x="4204062" y="1100667"/>
            <a:ext cx="3352438" cy="277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94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2668750" y="782250"/>
            <a:ext cx="6346433" cy="3579000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189866" y="782250"/>
            <a:ext cx="2841524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000" dirty="0">
                <a:latin typeface="Lexend Deca"/>
                <a:ea typeface="Lexend Deca"/>
                <a:cs typeface="Lexend Deca"/>
                <a:sym typeface="Lexend Deca"/>
              </a:rPr>
              <a:t>Click on file and then Press Exit to Quit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4EBD8-592A-DE26-0752-ED878521D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080" y="971467"/>
            <a:ext cx="4994803" cy="3035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07B104-69C0-30FD-E29E-511AEE9FF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29" y="1107220"/>
            <a:ext cx="3343874" cy="277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43" name="Google Shape;443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44" name="Google Shape;44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7" name="Google Shape;447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49" name="Google Shape;449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50" name="Google Shape;450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2" name="Google Shape;452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53" name="Google Shape;453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5" name="Google Shape;455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56" name="Google Shape;456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8" name="Google Shape;458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9" name="Google Shape;459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61" name="Google Shape;461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62" name="Google Shape;462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64" name="Google Shape;464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</a:t>
            </a: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un the code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5" name="Google Shape;465;p40"/>
          <p:cNvSpPr txBox="1"/>
          <p:nvPr/>
        </p:nvSpPr>
        <p:spPr>
          <a:xfrm>
            <a:off x="3233318" y="1093800"/>
            <a:ext cx="1711757" cy="5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</a:t>
            </a: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ogin with username entered at the time of registration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5512143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Face Verifiaction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</a:t>
            </a: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ith image 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2361677" y="4064331"/>
            <a:ext cx="153347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Register with username and image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4446255" y="4063600"/>
            <a:ext cx="1396234" cy="62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</a:t>
            </a: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heck the image and username and press Enter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9" name="Google Shape;469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Login Successful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761846" y="290196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Table of content :</a:t>
            </a:r>
            <a:endParaRPr sz="3600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536244" y="1488836"/>
            <a:ext cx="7748797" cy="33644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IN" sz="2800" dirty="0"/>
              <a:t>What is </a:t>
            </a:r>
            <a:r>
              <a:rPr lang="en-IN" sz="2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Register/Login Management</a:t>
            </a:r>
            <a:endParaRPr lang="en-IN" sz="2800" dirty="0"/>
          </a:p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IN" sz="2800" dirty="0"/>
              <a:t>Introduction </a:t>
            </a:r>
          </a:p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IN" sz="2800" dirty="0"/>
              <a:t>Interface</a:t>
            </a:r>
          </a:p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IN" sz="2800" dirty="0"/>
              <a:t>Working module</a:t>
            </a:r>
          </a:p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IN" sz="2800" dirty="0"/>
              <a:t>End user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IN" sz="2800" dirty="0"/>
          </a:p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lang="en-IN" sz="2800" dirty="0"/>
          </a:p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lang="en-IN" sz="2800" dirty="0"/>
          </a:p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lang="en-IN" sz="2800" dirty="0"/>
          </a:p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lang="en-IN" sz="2800" dirty="0"/>
          </a:p>
          <a:p>
            <a:pPr marL="342900" indent="-342900">
              <a:buClr>
                <a:schemeClr val="dk1"/>
              </a:buClr>
              <a:buSzPts val="1100"/>
            </a:pP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382845-0E1F-9361-F5C4-0A7CFBF994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D7896-D826-022D-9A2A-CE9AC9F89116}"/>
              </a:ext>
            </a:extLst>
          </p:cNvPr>
          <p:cNvSpPr txBox="1"/>
          <p:nvPr/>
        </p:nvSpPr>
        <p:spPr>
          <a:xfrm>
            <a:off x="0" y="193121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</a:rPr>
              <a:t>END USER</a:t>
            </a:r>
          </a:p>
        </p:txBody>
      </p:sp>
    </p:spTree>
    <p:extLst>
      <p:ext uri="{BB962C8B-B14F-4D97-AF65-F5344CB8AC3E}">
        <p14:creationId xmlns:p14="http://schemas.microsoft.com/office/powerpoint/2010/main" val="972211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Where we can use this?</a:t>
            </a:r>
            <a:endParaRPr sz="3600"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00083" y="1330604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IN" dirty="0"/>
              <a:t>Face recognition is used widely across the world for security .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IN" dirty="0"/>
              <a:t>Logging in through ones face can add more security to the personal files or accounts.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IN" dirty="0"/>
              <a:t>This can be used in any login based portals or files or accounts which helps the user to secure their things.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D0784-B17A-F18C-177F-25EF29B7E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430" y="576517"/>
            <a:ext cx="2862570" cy="3845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2688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641908" y="16432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pic>
        <p:nvPicPr>
          <p:cNvPr id="370" name="Google Shape;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>
            <a:spLocks noGrp="1"/>
          </p:cNvSpPr>
          <p:nvPr>
            <p:ph type="title"/>
          </p:nvPr>
        </p:nvSpPr>
        <p:spPr>
          <a:xfrm>
            <a:off x="761024" y="575937"/>
            <a:ext cx="5957277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Team Presentation by :</a:t>
            </a:r>
            <a:endParaRPr sz="4000" dirty="0"/>
          </a:p>
        </p:txBody>
      </p:sp>
      <p:sp>
        <p:nvSpPr>
          <p:cNvPr id="378" name="Google Shape;378;p36"/>
          <p:cNvSpPr txBox="1">
            <a:spLocks noGrp="1"/>
          </p:cNvSpPr>
          <p:nvPr>
            <p:ph type="body" idx="1"/>
          </p:nvPr>
        </p:nvSpPr>
        <p:spPr>
          <a:xfrm>
            <a:off x="761024" y="1692682"/>
            <a:ext cx="7155574" cy="25266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b="1" dirty="0">
                <a:solidFill>
                  <a:srgbClr val="000000"/>
                </a:solidFill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CenturySchoolbook"/>
              </a:rPr>
              <a:t>PAVAN SASTRY NVSS    -   AP21110010209</a:t>
            </a:r>
            <a:endParaRPr lang="en-IN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b="1" dirty="0">
                <a:solidFill>
                  <a:srgbClr val="000000"/>
                </a:solidFill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CenturySchoolbook"/>
              </a:rPr>
              <a:t>ABHIRAM SANNIDHI     -   AP21110010216</a:t>
            </a:r>
            <a:endParaRPr lang="en-IN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b="1" dirty="0">
                <a:solidFill>
                  <a:srgbClr val="000000"/>
                </a:solidFill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CenturySchoolbook"/>
              </a:rPr>
              <a:t>SRINIVAS PRADHAN     -   AP21110010220</a:t>
            </a:r>
            <a:endParaRPr lang="en-IN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b="1" dirty="0">
                <a:solidFill>
                  <a:srgbClr val="000000"/>
                </a:solidFill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CenturySchoolbook"/>
              </a:rPr>
              <a:t>KRISHNA SRAVANTH    -   AP21110010254</a:t>
            </a:r>
            <a:endParaRPr lang="en-IN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9" name="Google Shape;379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382845-0E1F-9361-F5C4-0A7CFBF994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14E7205-6671-8D9D-E055-A9321296C0B0}"/>
              </a:ext>
            </a:extLst>
          </p:cNvPr>
          <p:cNvSpPr txBox="1">
            <a:spLocks/>
          </p:cNvSpPr>
          <p:nvPr/>
        </p:nvSpPr>
        <p:spPr>
          <a:xfrm>
            <a:off x="0" y="1808731"/>
            <a:ext cx="9144000" cy="8309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600" dirty="0">
                <a:solidFill>
                  <a:schemeClr val="bg1"/>
                </a:solidFill>
              </a:rPr>
              <a:t>What is Register and Login Management using Open CV?</a:t>
            </a:r>
          </a:p>
        </p:txBody>
      </p:sp>
    </p:spTree>
    <p:extLst>
      <p:ext uri="{BB962C8B-B14F-4D97-AF65-F5344CB8AC3E}">
        <p14:creationId xmlns:p14="http://schemas.microsoft.com/office/powerpoint/2010/main" val="2390992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46CFCF-86FC-D219-C3B7-52872D5D12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FD729-0B35-2EB0-5079-54375AD03D2B}"/>
              </a:ext>
            </a:extLst>
          </p:cNvPr>
          <p:cNvSpPr txBox="1"/>
          <p:nvPr/>
        </p:nvSpPr>
        <p:spPr>
          <a:xfrm>
            <a:off x="240618" y="680423"/>
            <a:ext cx="602399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bg1"/>
                </a:solidFill>
              </a:rPr>
              <a:t>Register and Login Management using OpenCV is basically a idea of login interface using image of respective person.</a:t>
            </a:r>
          </a:p>
          <a:p>
            <a:endParaRPr lang="en-IN" sz="1200" dirty="0">
              <a:solidFill>
                <a:schemeClr val="bg1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bg1"/>
                </a:solidFill>
              </a:rPr>
              <a:t>Registering an username with an image which will be stored in the database and while login the login interface checks the image of respective username-holder and the image stored with the username.</a:t>
            </a:r>
          </a:p>
          <a:p>
            <a:endParaRPr lang="en-IN" sz="1200" dirty="0">
              <a:solidFill>
                <a:schemeClr val="bg1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bg1"/>
                </a:solidFill>
              </a:rPr>
              <a:t>Then allows the user to login if the image verification fails Image verification failed will be displayed on the login interface.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3712B1-31C5-BFEB-0A43-C4BE75ECC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017" y="1708834"/>
            <a:ext cx="2590365" cy="1725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0648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382845-0E1F-9361-F5C4-0A7CFBF994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D7896-D826-022D-9A2A-CE9AC9F89116}"/>
              </a:ext>
            </a:extLst>
          </p:cNvPr>
          <p:cNvSpPr txBox="1"/>
          <p:nvPr/>
        </p:nvSpPr>
        <p:spPr>
          <a:xfrm>
            <a:off x="0" y="193121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312654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46CFCF-86FC-D219-C3B7-52872D5D12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FD729-0B35-2EB0-5079-54375AD03D2B}"/>
              </a:ext>
            </a:extLst>
          </p:cNvPr>
          <p:cNvSpPr txBox="1"/>
          <p:nvPr/>
        </p:nvSpPr>
        <p:spPr>
          <a:xfrm>
            <a:off x="296339" y="322419"/>
            <a:ext cx="837948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 name suggests, “Register/Login Management using OpenCV”  is centered around Register and Login management.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goal of this article is to provide an easier human-machine interaction routine when user authentication is needed through face detection and recognition.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user enters username and password but our project uses OpenCV – Face Detection, which quantifies the face into an array of 128 numbers. 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face is scanned when registered and compared during logging in.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After logging in , the user can create , edit and delete files.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988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46CFCF-86FC-D219-C3B7-52872D5D12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FD729-0B35-2EB0-5079-54375AD03D2B}"/>
              </a:ext>
            </a:extLst>
          </p:cNvPr>
          <p:cNvSpPr txBox="1"/>
          <p:nvPr/>
        </p:nvSpPr>
        <p:spPr>
          <a:xfrm>
            <a:off x="375445" y="349714"/>
            <a:ext cx="8379489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source-code we used imported different kinds of modules like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tkinter,SQLite3,cv2,numpy,face_recognition etc. </a:t>
            </a: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Tkinter - Graphical User Interface(GUI).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SQLite3 – Developed data base.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Cv2 – Display an image in a window.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NumPy – Working with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 recognition – Detect faces in an image.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918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382845-0E1F-9361-F5C4-0A7CFBF994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D7896-D826-022D-9A2A-CE9AC9F89116}"/>
              </a:ext>
            </a:extLst>
          </p:cNvPr>
          <p:cNvSpPr txBox="1"/>
          <p:nvPr/>
        </p:nvSpPr>
        <p:spPr>
          <a:xfrm>
            <a:off x="0" y="193121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372801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2668750" y="782250"/>
            <a:ext cx="6346433" cy="3579000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189866" y="735158"/>
            <a:ext cx="2841524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000" dirty="0">
                <a:latin typeface="Lexend Deca"/>
                <a:ea typeface="Lexend Deca"/>
                <a:cs typeface="Lexend Deca"/>
                <a:sym typeface="Lexend Deca"/>
              </a:rPr>
              <a:t>Registration Interface</a:t>
            </a: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4EBD8-592A-DE26-0752-ED878521D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080" y="971467"/>
            <a:ext cx="4994803" cy="3035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2D17EE-2EBC-6710-F6B3-4A3D8A280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381" y="1074974"/>
            <a:ext cx="3388137" cy="280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06798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471</Words>
  <Application>Microsoft Office PowerPoint</Application>
  <PresentationFormat>On-screen Show (16:9)</PresentationFormat>
  <Paragraphs>115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Century</vt:lpstr>
      <vt:lpstr>Wingdings</vt:lpstr>
      <vt:lpstr>Muli</vt:lpstr>
      <vt:lpstr>Lexend Deca</vt:lpstr>
      <vt:lpstr>Arial</vt:lpstr>
      <vt:lpstr>Century Schoolbook</vt:lpstr>
      <vt:lpstr>Courier New</vt:lpstr>
      <vt:lpstr>Calibri</vt:lpstr>
      <vt:lpstr>Aliena template</vt:lpstr>
      <vt:lpstr>Register/Login Management using OpenCV</vt:lpstr>
      <vt:lpstr>Table of content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Roadmap</vt:lpstr>
      <vt:lpstr>PowerPoint Presentation</vt:lpstr>
      <vt:lpstr>Where we can use this?</vt:lpstr>
      <vt:lpstr>Thanks!</vt:lpstr>
      <vt:lpstr>Team Presentation by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Register/Login Management using OpenCV</dc:title>
  <dc:creator>Sravanth</dc:creator>
  <cp:lastModifiedBy>sravanth v.k</cp:lastModifiedBy>
  <cp:revision>6</cp:revision>
  <dcterms:modified xsi:type="dcterms:W3CDTF">2022-12-12T05:28:45Z</dcterms:modified>
</cp:coreProperties>
</file>